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C5CB7A-A98A-3FD5-BD76-1CD6C56EB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1/ Je m’entraîne à écrire vite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D7F0A49-5EE5-4656-9CC5-875D5E5D3C1A}"/>
              </a:ext>
            </a:extLst>
          </p:cNvPr>
          <p:cNvSpPr txBox="1"/>
          <p:nvPr/>
        </p:nvSpPr>
        <p:spPr>
          <a:xfrm>
            <a:off x="597886" y="1686773"/>
            <a:ext cx="437127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fr-FR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– deux – trois - quatre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C12E4FCB-BA98-0E7C-509B-A9DFDA3BD70C}"/>
              </a:ext>
            </a:extLst>
          </p:cNvPr>
          <p:cNvSpPr txBox="1">
            <a:spLocks/>
          </p:cNvSpPr>
          <p:nvPr/>
        </p:nvSpPr>
        <p:spPr>
          <a:xfrm>
            <a:off x="1850740" y="3422665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2/ Je fais la photo d’un mot 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5C4F75-E0A1-035C-C117-4B7356ADD4DD}"/>
              </a:ext>
            </a:extLst>
          </p:cNvPr>
          <p:cNvSpPr txBox="1"/>
          <p:nvPr/>
        </p:nvSpPr>
        <p:spPr>
          <a:xfrm>
            <a:off x="720436" y="4849091"/>
            <a:ext cx="9217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zigzaguer – crapahuter - cyclonique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CBF5F73-8D76-A8A1-59A2-CB98D528D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Ecriture A Orne" panose="02010301010101010101" pitchFamily="50" charset="0"/>
              </a:rPr>
              <a:t>r s</a:t>
            </a:r>
            <a:endParaRPr lang="fr-FR" dirty="0">
              <a:latin typeface="Ecriture A Orne" panose="02010301010101010101" pitchFamily="50" charset="0"/>
            </a:endParaRPr>
          </a:p>
          <a:p>
            <a:pPr>
              <a:lnSpc>
                <a:spcPct val="150000"/>
              </a:lnSpc>
            </a:pPr>
            <a:r>
              <a:rPr lang="fr-FR" sz="4400" dirty="0">
                <a:latin typeface="Ecriture A Orne" panose="02010301010101010101" pitchFamily="50" charset="0"/>
              </a:rPr>
              <a:t>roi – rire – sur – sous 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Ecriture A Orne" panose="02010301010101010101" pitchFamily="50" charset="0"/>
              </a:rPr>
              <a:t>Il rit très fort.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Ecriture A Orne" panose="02010301010101010101" pitchFamily="50" charset="0"/>
              </a:rPr>
              <a:t>Elle est assise sous le parasol.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266EB3B-A152-B8BB-D689-7B7333A2D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J’invente un tautogramme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94D706B-E1AE-4AE4-B74C-F0E3CA8AD27B}"/>
              </a:ext>
            </a:extLst>
          </p:cNvPr>
          <p:cNvSpPr txBox="1">
            <a:spLocks/>
          </p:cNvSpPr>
          <p:nvPr/>
        </p:nvSpPr>
        <p:spPr>
          <a:xfrm>
            <a:off x="1998336" y="2106169"/>
            <a:ext cx="7668946" cy="118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oudain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ophie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abrina !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40C14A66-AD8D-4B9B-97FF-F330D0F4FC9C}"/>
              </a:ext>
            </a:extLst>
          </p:cNvPr>
          <p:cNvSpPr txBox="1">
            <a:spLocks/>
          </p:cNvSpPr>
          <p:nvPr/>
        </p:nvSpPr>
        <p:spPr>
          <a:xfrm>
            <a:off x="1398959" y="4467894"/>
            <a:ext cx="7591201" cy="884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500" dirty="0">
                <a:latin typeface="Calibri" panose="020F0502020204030204" pitchFamily="34" charset="0"/>
                <a:cs typeface="Calibri" panose="020F0502020204030204" pitchFamily="34" charset="0"/>
              </a:rPr>
              <a:t>C’est à vous, essayez avec la lettre </a:t>
            </a:r>
            <a:r>
              <a:rPr lang="fr-FR" sz="39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FR" sz="3500" dirty="0"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  <a:endParaRPr lang="fr-FR" sz="3500" dirty="0"/>
          </a:p>
          <a:p>
            <a:endParaRPr lang="fr-FR" sz="35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FFB57CF-6A70-30D2-E3BC-EB561417F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2605558-07AC-4522-BDDE-9B4DAB2AE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présentation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665787" y="1600542"/>
            <a:ext cx="10602577" cy="287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endParaRPr lang="fr-FR" sz="20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la vie d’un Romain »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au moins deux phrases.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dans chaque phrase au moins deux mots de la liste de mots « Antiquité ».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passé.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F7A262F-7493-6219-3789-0E9C2DA8C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161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Je copie :</vt:lpstr>
      <vt:lpstr>J’invente un tautogramme</vt:lpstr>
      <vt:lpstr>J’écris une présentation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2022-08-06T14:14:39Z</dcterms:modified>
</cp:coreProperties>
</file>